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342" r:id="rId3"/>
    <p:sldId id="346" r:id="rId4"/>
    <p:sldId id="345" r:id="rId5"/>
    <p:sldId id="347" r:id="rId6"/>
    <p:sldId id="348" r:id="rId7"/>
    <p:sldId id="343" r:id="rId8"/>
    <p:sldId id="349" r:id="rId9"/>
    <p:sldId id="350" r:id="rId10"/>
    <p:sldId id="351" r:id="rId11"/>
    <p:sldId id="352" r:id="rId12"/>
    <p:sldId id="344" r:id="rId13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9" autoAdjust="0"/>
    <p:restoredTop sz="86436" autoAdjust="0"/>
  </p:normalViewPr>
  <p:slideViewPr>
    <p:cSldViewPr>
      <p:cViewPr varScale="1">
        <p:scale>
          <a:sx n="104" d="100"/>
          <a:sy n="104" d="100"/>
        </p:scale>
        <p:origin x="108" y="9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59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2/14/2020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/>
              <a:t>Because</a:t>
            </a:r>
            <a:r>
              <a:rPr lang="da-DK" dirty="0"/>
              <a:t> in the </a:t>
            </a:r>
            <a:r>
              <a:rPr lang="da-DK" dirty="0" err="1"/>
              <a:t>skycave</a:t>
            </a:r>
            <a:r>
              <a:rPr lang="da-DK" dirty="0"/>
              <a:t> container, localhost:6777 is of </a:t>
            </a:r>
            <a:r>
              <a:rPr lang="da-DK" dirty="0" err="1"/>
              <a:t>course</a:t>
            </a:r>
            <a:r>
              <a:rPr lang="da-DK" dirty="0"/>
              <a:t> the </a:t>
            </a:r>
            <a:r>
              <a:rPr lang="da-DK" dirty="0" err="1"/>
              <a:t>local</a:t>
            </a:r>
            <a:r>
              <a:rPr lang="da-DK" dirty="0"/>
              <a:t> (</a:t>
            </a:r>
            <a:r>
              <a:rPr lang="da-DK" dirty="0" err="1"/>
              <a:t>skycave</a:t>
            </a:r>
            <a:r>
              <a:rPr lang="da-DK" dirty="0"/>
              <a:t>) container – no service is </a:t>
            </a:r>
            <a:r>
              <a:rPr lang="da-DK" dirty="0" err="1"/>
              <a:t>exposed</a:t>
            </a:r>
            <a:r>
              <a:rPr lang="da-DK" dirty="0"/>
              <a:t> on </a:t>
            </a:r>
            <a:r>
              <a:rPr lang="da-DK" dirty="0" err="1"/>
              <a:t>that</a:t>
            </a:r>
            <a:r>
              <a:rPr lang="da-DK" dirty="0"/>
              <a:t> port!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88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Microservices and DevOps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DevOps and Container Technology</a:t>
            </a:r>
          </a:p>
          <a:p>
            <a:pPr>
              <a:defRPr/>
            </a:pPr>
            <a:r>
              <a:rPr lang="en-US" sz="2000" noProof="0" dirty="0"/>
              <a:t>Docker Networking</a:t>
            </a:r>
            <a:endParaRPr lang="en-US" noProof="0" dirty="0"/>
          </a:p>
          <a:p>
            <a:pPr>
              <a:defRPr/>
            </a:pPr>
            <a:endParaRPr lang="en-US" noProof="0" dirty="0"/>
          </a:p>
          <a:p>
            <a:pPr>
              <a:defRPr/>
            </a:pPr>
            <a:r>
              <a:rPr lang="en-US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09A2B0C-48CA-46CD-827D-D7F36A074E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TestContainers</a:t>
            </a:r>
            <a:r>
              <a:rPr lang="da-DK" dirty="0"/>
              <a:t> Pendant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7FF8BC3-2EB1-4343-9875-8F7D306FD7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181D6-89DF-4A98-9518-1B6DC4D6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4D718-316B-42ED-9368-8FF2265A1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1EBC9-DA43-4C53-8F1C-A8F967137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12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5427-1A9B-41F1-9F20-E2E1D0299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Network in TC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C0A94-9005-4410-A9A9-4E7754F4E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TestContainers</a:t>
            </a:r>
            <a:r>
              <a:rPr lang="da-DK" dirty="0"/>
              <a:t> support </a:t>
            </a:r>
            <a:r>
              <a:rPr lang="da-DK" dirty="0" err="1"/>
              <a:t>creating</a:t>
            </a:r>
            <a:r>
              <a:rPr lang="da-DK" dirty="0"/>
              <a:t> </a:t>
            </a:r>
            <a:r>
              <a:rPr lang="da-DK" dirty="0" err="1"/>
              <a:t>networks</a:t>
            </a:r>
            <a:r>
              <a:rPr lang="da-DK" dirty="0"/>
              <a:t> for </a:t>
            </a:r>
            <a:r>
              <a:rPr lang="da-DK" dirty="0" err="1"/>
              <a:t>testing</a:t>
            </a:r>
            <a:endParaRPr lang="da-DK" dirty="0"/>
          </a:p>
          <a:p>
            <a:r>
              <a:rPr lang="da-DK" dirty="0"/>
              <a:t>A </a:t>
            </a:r>
            <a:r>
              <a:rPr lang="da-DK" dirty="0" err="1"/>
              <a:t>peek</a:t>
            </a:r>
            <a:r>
              <a:rPr lang="da-DK" dirty="0"/>
              <a:t> </a:t>
            </a:r>
            <a:r>
              <a:rPr lang="da-DK" dirty="0" err="1"/>
              <a:t>into</a:t>
            </a:r>
            <a:r>
              <a:rPr lang="da-DK" dirty="0"/>
              <a:t> the </a:t>
            </a:r>
            <a:r>
              <a:rPr lang="da-DK" dirty="0" err="1"/>
              <a:t>Crunch</a:t>
            </a:r>
            <a:r>
              <a:rPr lang="da-DK" dirty="0"/>
              <a:t> </a:t>
            </a:r>
            <a:r>
              <a:rPr lang="da-DK" dirty="0" err="1"/>
              <a:t>interior</a:t>
            </a:r>
            <a:r>
              <a:rPr lang="da-DK" dirty="0"/>
              <a:t>: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03829-1C7E-4BA1-B0C0-15B2FF765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A4289-BC54-450E-B566-7EFB8FC6D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25C1F-92B3-462A-A697-08659F1B9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7440BB-19DD-4B95-A3EF-B235FEB13A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400300"/>
            <a:ext cx="5905500" cy="25050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2CD492E-C1F3-43A8-BE57-614EDE858488}"/>
              </a:ext>
            </a:extLst>
          </p:cNvPr>
          <p:cNvSpPr/>
          <p:nvPr/>
        </p:nvSpPr>
        <p:spPr>
          <a:xfrm>
            <a:off x="648856" y="2552700"/>
            <a:ext cx="2133600" cy="228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51142F-EFA0-4561-B2B3-34E5DE84285C}"/>
              </a:ext>
            </a:extLst>
          </p:cNvPr>
          <p:cNvSpPr/>
          <p:nvPr/>
        </p:nvSpPr>
        <p:spPr>
          <a:xfrm>
            <a:off x="1676400" y="3390900"/>
            <a:ext cx="4762500" cy="381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2A417B-3266-4D3F-97F2-7B3A4F364B93}"/>
              </a:ext>
            </a:extLst>
          </p:cNvPr>
          <p:cNvSpPr/>
          <p:nvPr/>
        </p:nvSpPr>
        <p:spPr>
          <a:xfrm>
            <a:off x="2890985" y="2209800"/>
            <a:ext cx="3276600" cy="457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docker</a:t>
            </a:r>
            <a:r>
              <a:rPr lang="da-DK" dirty="0"/>
              <a:t> </a:t>
            </a:r>
            <a:r>
              <a:rPr lang="da-DK" dirty="0" err="1"/>
              <a:t>network</a:t>
            </a:r>
            <a:r>
              <a:rPr lang="da-DK" dirty="0"/>
              <a:t> </a:t>
            </a:r>
            <a:r>
              <a:rPr lang="da-DK" dirty="0" err="1"/>
              <a:t>create</a:t>
            </a:r>
            <a:r>
              <a:rPr lang="da-DK" dirty="0"/>
              <a:t> NW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F41567-81DB-4037-8048-ECE49523FF26}"/>
              </a:ext>
            </a:extLst>
          </p:cNvPr>
          <p:cNvSpPr/>
          <p:nvPr/>
        </p:nvSpPr>
        <p:spPr>
          <a:xfrm>
            <a:off x="4724400" y="3048000"/>
            <a:ext cx="3276600" cy="457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--</a:t>
            </a:r>
            <a:r>
              <a:rPr lang="da-DK" dirty="0" err="1"/>
              <a:t>network</a:t>
            </a:r>
            <a:r>
              <a:rPr lang="da-DK" dirty="0"/>
              <a:t> NW --</a:t>
            </a:r>
            <a:r>
              <a:rPr lang="da-DK" dirty="0" err="1"/>
              <a:t>name</a:t>
            </a:r>
            <a:r>
              <a:rPr lang="da-DK" dirty="0"/>
              <a:t> NAME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CE363D0-3D26-4A71-BC85-3BDEFFF74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785" y="4546600"/>
            <a:ext cx="4419600" cy="609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5484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6900-68DA-4BEE-BE23-2D9D7E5A0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5265B-62A6-4BF0-A75D-6B0134055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Docker has a rich set of ways to define and manage networks</a:t>
            </a:r>
          </a:p>
          <a:p>
            <a:pPr lvl="1"/>
            <a:r>
              <a:rPr lang="en-US" noProof="0" dirty="0"/>
              <a:t>(And network types – ‘none’, ‘bridge’, ‘overlay’, …)</a:t>
            </a:r>
          </a:p>
          <a:p>
            <a:r>
              <a:rPr lang="en-US" noProof="0" dirty="0" err="1"/>
              <a:t>Portmapping</a:t>
            </a:r>
            <a:r>
              <a:rPr lang="en-US" noProof="0" dirty="0"/>
              <a:t> is great for local experimentation</a:t>
            </a:r>
          </a:p>
          <a:p>
            <a:pPr lvl="1"/>
            <a:r>
              <a:rPr lang="en-US" noProof="0" dirty="0"/>
              <a:t>And ‘</a:t>
            </a:r>
            <a:r>
              <a:rPr lang="en-US" noProof="0" dirty="0" err="1"/>
              <a:t>container:theotherone</a:t>
            </a:r>
            <a:r>
              <a:rPr lang="en-US" noProof="0" dirty="0"/>
              <a:t>’ comes in handy sometimes</a:t>
            </a:r>
          </a:p>
          <a:p>
            <a:r>
              <a:rPr lang="en-US" noProof="0" dirty="0"/>
              <a:t>For ‘real’ usage, use a docker managed, named, network</a:t>
            </a:r>
          </a:p>
          <a:p>
            <a:pPr lvl="1"/>
            <a:r>
              <a:rPr lang="en-US" noProof="0" dirty="0"/>
              <a:t>Swarm uses </a:t>
            </a:r>
            <a:r>
              <a:rPr lang="en-US" noProof="0"/>
              <a:t>named networks</a:t>
            </a:r>
          </a:p>
          <a:p>
            <a:pPr lvl="1"/>
            <a:endParaRPr lang="en-US" noProof="0" dirty="0"/>
          </a:p>
          <a:p>
            <a:r>
              <a:rPr lang="en-US" dirty="0" err="1"/>
              <a:t>TestContainers</a:t>
            </a:r>
            <a:r>
              <a:rPr lang="en-US" dirty="0"/>
              <a:t> support using named networks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A9660-5C3F-4817-8507-E78B082CC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1DDB3-AF23-4D1C-BB29-D8D6EE373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0517D-BAE8-4301-AFF7-D77048AE9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0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3268B-8320-49D7-8E93-DEC43F85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Port forwarding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4FB94-2D08-4964-ABA7-DF6FC87A4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Port forwarding is brilliant for local development / manual testing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81CE5-87DD-4406-8100-C8960E0AD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35B92-98A8-4A41-98EB-69F261ACE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E3DF9-5BD3-4086-9326-06DB125C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B9D3C7-E658-41EB-B443-84816D628E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479791"/>
            <a:ext cx="6391275" cy="414337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52DD8B4-6336-4FBC-9C2E-33E1BC409507}"/>
              </a:ext>
            </a:extLst>
          </p:cNvPr>
          <p:cNvSpPr/>
          <p:nvPr/>
        </p:nvSpPr>
        <p:spPr>
          <a:xfrm>
            <a:off x="4533900" y="1409700"/>
            <a:ext cx="13335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08FF4C-1156-4CF1-A067-396256BD7411}"/>
              </a:ext>
            </a:extLst>
          </p:cNvPr>
          <p:cNvSpPr/>
          <p:nvPr/>
        </p:nvSpPr>
        <p:spPr>
          <a:xfrm>
            <a:off x="3657600" y="1784591"/>
            <a:ext cx="15240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01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59964-62C2-4D01-BFE2-64F4F964B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Port forwarding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EB90A-E9A9-4D61-81B8-4E4DD16DF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liabilities of port forwarding</a:t>
            </a:r>
          </a:p>
          <a:p>
            <a:pPr lvl="1"/>
            <a:r>
              <a:rPr lang="en-US" noProof="0" dirty="0"/>
              <a:t>You expose the port on the host machine</a:t>
            </a:r>
          </a:p>
          <a:p>
            <a:pPr lvl="2"/>
            <a:r>
              <a:rPr lang="en-US" noProof="0" dirty="0"/>
              <a:t>(and docker opens that port in the firewall!)</a:t>
            </a:r>
          </a:p>
          <a:p>
            <a:pPr lvl="1"/>
            <a:r>
              <a:rPr lang="en-US" noProof="0" dirty="0"/>
              <a:t>And you cannot tie two services together using port forwarding!</a:t>
            </a:r>
          </a:p>
          <a:p>
            <a:pPr lvl="2"/>
            <a:r>
              <a:rPr lang="en-US" noProof="0" dirty="0"/>
              <a:t>Say start ‘</a:t>
            </a:r>
            <a:r>
              <a:rPr lang="en-US" noProof="0" dirty="0" err="1"/>
              <a:t>SkyCave</a:t>
            </a:r>
            <a:r>
              <a:rPr lang="en-US" noProof="0" dirty="0"/>
              <a:t>’ with a local ‘</a:t>
            </a:r>
            <a:r>
              <a:rPr lang="en-US" noProof="0" dirty="0" err="1"/>
              <a:t>QuoteService</a:t>
            </a:r>
            <a:r>
              <a:rPr lang="en-US" noProof="0" dirty="0"/>
              <a:t>’</a:t>
            </a:r>
          </a:p>
          <a:p>
            <a:pPr lvl="2"/>
            <a:r>
              <a:rPr lang="en-US" noProof="0" dirty="0"/>
              <a:t>Scenario</a:t>
            </a:r>
          </a:p>
          <a:p>
            <a:pPr lvl="3"/>
            <a:r>
              <a:rPr lang="en-US" noProof="0" dirty="0"/>
              <a:t>I start </a:t>
            </a:r>
            <a:r>
              <a:rPr lang="en-US" noProof="0" dirty="0" err="1"/>
              <a:t>QuoteService</a:t>
            </a:r>
            <a:r>
              <a:rPr lang="en-US" noProof="0" dirty="0"/>
              <a:t> container and port map so host has localhost:6777 access</a:t>
            </a:r>
          </a:p>
          <a:p>
            <a:pPr lvl="3"/>
            <a:r>
              <a:rPr lang="en-US" noProof="0" dirty="0"/>
              <a:t>I start </a:t>
            </a:r>
            <a:r>
              <a:rPr lang="en-US" noProof="0" dirty="0" err="1"/>
              <a:t>SkyCave</a:t>
            </a:r>
            <a:r>
              <a:rPr lang="en-US" noProof="0" dirty="0"/>
              <a:t> container and </a:t>
            </a:r>
            <a:r>
              <a:rPr lang="en-US" noProof="0" dirty="0" err="1"/>
              <a:t>portmap</a:t>
            </a:r>
            <a:r>
              <a:rPr lang="en-US" noProof="0" dirty="0"/>
              <a:t> on 7777, and CPF is configured to</a:t>
            </a:r>
            <a:br>
              <a:rPr lang="en-US" noProof="0" dirty="0"/>
            </a:br>
            <a:r>
              <a:rPr lang="en-US" noProof="0" dirty="0"/>
              <a:t>localhost:6777 for </a:t>
            </a:r>
            <a:r>
              <a:rPr lang="en-US" noProof="0" dirty="0" err="1"/>
              <a:t>QuoteService</a:t>
            </a:r>
            <a:endParaRPr lang="en-US" noProof="0" dirty="0"/>
          </a:p>
          <a:p>
            <a:pPr lvl="3"/>
            <a:r>
              <a:rPr lang="en-US" i="1" noProof="0" dirty="0"/>
              <a:t>It doesn’t work!</a:t>
            </a:r>
          </a:p>
          <a:p>
            <a:r>
              <a:rPr lang="en-US" i="1" noProof="0" dirty="0"/>
              <a:t>Why not?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D67EA-D1D9-449E-A37F-C5A001C2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4F5C0-F1AC-450B-A6CA-DDD8984F3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3B516-8AF8-4D7C-80A0-21F4EE28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11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DB891-6C44-4123-A80F-13CF8C081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Container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F3301-DA21-43E7-88DA-638BCE1F6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You can specify to </a:t>
            </a:r>
            <a:r>
              <a:rPr lang="en-US" i="1" noProof="0" dirty="0"/>
              <a:t>use a named container’s network</a:t>
            </a:r>
          </a:p>
          <a:p>
            <a:endParaRPr lang="en-US" i="1" noProof="0" dirty="0"/>
          </a:p>
          <a:p>
            <a:endParaRPr lang="en-US" i="1" noProof="0" dirty="0"/>
          </a:p>
          <a:p>
            <a:endParaRPr lang="en-US" i="1" noProof="0" dirty="0"/>
          </a:p>
          <a:p>
            <a:endParaRPr lang="en-US" i="1" noProof="0" dirty="0"/>
          </a:p>
          <a:p>
            <a:endParaRPr lang="en-US" i="1" noProof="0" dirty="0"/>
          </a:p>
          <a:p>
            <a:endParaRPr lang="en-US" i="1" noProof="0" dirty="0"/>
          </a:p>
          <a:p>
            <a:r>
              <a:rPr lang="en-US" i="1" noProof="0" dirty="0"/>
              <a:t>This allows you to ‘tie’ services</a:t>
            </a:r>
          </a:p>
          <a:p>
            <a:pPr lvl="1"/>
            <a:r>
              <a:rPr lang="en-US" noProof="0" dirty="0"/>
              <a:t>Ex: start ‘</a:t>
            </a:r>
            <a:r>
              <a:rPr lang="en-US" noProof="0" dirty="0" err="1"/>
              <a:t>skycave</a:t>
            </a:r>
            <a:r>
              <a:rPr lang="en-US" noProof="0" dirty="0"/>
              <a:t>’ container on the quote service’s containers network, and use ‘localhost:6777’ to access</a:t>
            </a:r>
          </a:p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A1EFA-9A51-4518-990F-CA0090A9E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4952C-AA5B-42DE-BC35-1425B602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D3E9A-DC27-4DB8-AA06-943B19798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DB538C-0BC7-48F0-AB5F-E9FE0E5C7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638300"/>
            <a:ext cx="8763000" cy="20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846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CC601-07E8-4C40-9C5D-250369F4E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Container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2E056-D460-4CA7-9A0C-AEC850826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Still liabilities</a:t>
            </a:r>
          </a:p>
          <a:p>
            <a:pPr lvl="1"/>
            <a:r>
              <a:rPr lang="en-US" noProof="0" dirty="0"/>
              <a:t>Tying stuff together using localhost is bad practice</a:t>
            </a:r>
          </a:p>
          <a:p>
            <a:pPr lvl="1"/>
            <a:endParaRPr lang="en-US" noProof="0" dirty="0"/>
          </a:p>
          <a:p>
            <a:r>
              <a:rPr lang="en-US" noProof="0" dirty="0"/>
              <a:t>But you avoid exposing the port to the outside…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ECFB5-C4FC-4040-94EA-6C5C0A990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032D5-B80B-456B-B226-291600346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69C2A-479A-4E2F-B9CE-A9D1A5C3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61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6CAFF-D2AB-4DFD-89D6-F8141A23E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Host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9982A-3725-47A1-9F8E-0076D09DA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You can also state</a:t>
            </a:r>
          </a:p>
          <a:p>
            <a:pPr lvl="1"/>
            <a:r>
              <a:rPr lang="en-US" noProof="0" dirty="0"/>
              <a:t>--network host</a:t>
            </a:r>
          </a:p>
          <a:p>
            <a:pPr lvl="1"/>
            <a:endParaRPr lang="en-US" noProof="0" dirty="0"/>
          </a:p>
          <a:p>
            <a:r>
              <a:rPr lang="en-US" noProof="0" dirty="0"/>
              <a:t>Then the container reuses the host’s network</a:t>
            </a:r>
          </a:p>
          <a:p>
            <a:endParaRPr lang="en-US" noProof="0" dirty="0"/>
          </a:p>
          <a:p>
            <a:r>
              <a:rPr lang="en-US" noProof="0" dirty="0"/>
              <a:t>Similar liabilities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A8424-4FED-4520-9AD2-D1D59E290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91FAE-4D02-45F1-8821-01793A43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C6394-84FF-4D7F-8AC6-04CC9A173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9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943D3-7E7F-4106-AAA2-67751B400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However,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EEFD8-5A62-4328-A099-93C1619A6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It sort of fails when we are going to build larger architectures…</a:t>
            </a:r>
          </a:p>
          <a:p>
            <a:endParaRPr lang="en-US" noProof="0" dirty="0"/>
          </a:p>
          <a:p>
            <a:r>
              <a:rPr lang="en-US" i="1" noProof="0" dirty="0"/>
              <a:t>Docker networks have it’s own internal DNS</a:t>
            </a:r>
          </a:p>
          <a:p>
            <a:pPr lvl="1"/>
            <a:r>
              <a:rPr lang="en-US" noProof="0" dirty="0"/>
              <a:t>docker run  -- name </a:t>
            </a:r>
            <a:r>
              <a:rPr lang="en-US" noProof="0" dirty="0" err="1"/>
              <a:t>mydb</a:t>
            </a:r>
            <a:r>
              <a:rPr lang="en-US" noProof="0" dirty="0"/>
              <a:t> …</a:t>
            </a:r>
          </a:p>
          <a:p>
            <a:pPr lvl="2"/>
            <a:r>
              <a:rPr lang="en-US" noProof="0" dirty="0"/>
              <a:t>Will assign the container the name ‘</a:t>
            </a:r>
            <a:r>
              <a:rPr lang="en-US" noProof="0" dirty="0" err="1"/>
              <a:t>mydb</a:t>
            </a:r>
            <a:r>
              <a:rPr lang="en-US" noProof="0" dirty="0"/>
              <a:t>’ which can be used to contact it by any container </a:t>
            </a:r>
            <a:r>
              <a:rPr lang="en-US" i="1" noProof="0" dirty="0"/>
              <a:t>on the same network</a:t>
            </a:r>
          </a:p>
          <a:p>
            <a:pPr lvl="1"/>
            <a:endParaRPr lang="en-US" i="1" noProof="0" dirty="0"/>
          </a:p>
          <a:p>
            <a:r>
              <a:rPr lang="en-US" noProof="0" dirty="0"/>
              <a:t>Docker can create (and manage) named networks</a:t>
            </a:r>
          </a:p>
          <a:p>
            <a:pPr lvl="1"/>
            <a:r>
              <a:rPr lang="en-US" noProof="0" dirty="0"/>
              <a:t>docker network create </a:t>
            </a:r>
            <a:r>
              <a:rPr lang="en-US" noProof="0" dirty="0" err="1"/>
              <a:t>mynetwork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A5CC0-93F5-447F-8BE2-EDACB3102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67EF3-CB3E-445E-B088-FDB542C1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D00D3-BCF5-48D9-A808-B7F0BF258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4EFF63-CC5D-4D5A-988A-0C8A4C523951}"/>
              </a:ext>
            </a:extLst>
          </p:cNvPr>
          <p:cNvSpPr/>
          <p:nvPr/>
        </p:nvSpPr>
        <p:spPr>
          <a:xfrm>
            <a:off x="2514600" y="2628900"/>
            <a:ext cx="1752600" cy="381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414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0870E-407C-4B23-9E58-C50129C48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Production Class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1ABBA-4B9E-42C1-9BE4-B4A5E0CFD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staging/production environment solution is to define a docker network, and tie containers together there.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Important: using ‘--name </a:t>
            </a:r>
            <a:r>
              <a:rPr lang="en-US" noProof="0" dirty="0" err="1"/>
              <a:t>thename</a:t>
            </a:r>
            <a:r>
              <a:rPr lang="en-US" noProof="0" dirty="0"/>
              <a:t>’ to define the node’s name</a:t>
            </a:r>
          </a:p>
          <a:p>
            <a:pPr lvl="1"/>
            <a:r>
              <a:rPr lang="en-US" noProof="0" dirty="0"/>
              <a:t>Similar to giving your machine a name on your home network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85FE0-97F7-4EDA-902E-77267D78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5860D-A0C0-40AE-8A02-6933A1BB9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4A150-0B65-477A-9F81-277B3135B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34D435-5278-4794-A57E-42948162A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915392"/>
            <a:ext cx="8067675" cy="176212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A1D4B09-3B1D-4C14-85B3-DA5D2FBC6BC5}"/>
              </a:ext>
            </a:extLst>
          </p:cNvPr>
          <p:cNvSpPr/>
          <p:nvPr/>
        </p:nvSpPr>
        <p:spPr>
          <a:xfrm>
            <a:off x="1676400" y="1866900"/>
            <a:ext cx="2590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81A7A7-3BAC-4613-8C4C-A955DF7BB057}"/>
              </a:ext>
            </a:extLst>
          </p:cNvPr>
          <p:cNvSpPr/>
          <p:nvPr/>
        </p:nvSpPr>
        <p:spPr>
          <a:xfrm>
            <a:off x="3048000" y="2334492"/>
            <a:ext cx="2819400" cy="1905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C9879-216E-4100-A156-C5016EFCCDBA}"/>
              </a:ext>
            </a:extLst>
          </p:cNvPr>
          <p:cNvSpPr/>
          <p:nvPr/>
        </p:nvSpPr>
        <p:spPr>
          <a:xfrm>
            <a:off x="2895600" y="2846187"/>
            <a:ext cx="1295400" cy="25146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84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79B5F-B744-4BE9-984E-9D6724BF3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Restating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1A2D6-0E0F-4E2B-89AB-2E41DFF88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At the exam in </a:t>
            </a:r>
            <a:r>
              <a:rPr lang="en-US" noProof="0" dirty="0" err="1"/>
              <a:t>CloudComputing</a:t>
            </a:r>
            <a:r>
              <a:rPr lang="en-US" noProof="0" dirty="0"/>
              <a:t> 2016 I made an exam exercise which assumed my students knew that</a:t>
            </a:r>
          </a:p>
          <a:p>
            <a:endParaRPr lang="en-US" noProof="0" dirty="0"/>
          </a:p>
          <a:p>
            <a:r>
              <a:rPr lang="en-US" noProof="0" dirty="0"/>
              <a:t>It turned out 80-90 % never quite got that point!!!</a:t>
            </a:r>
          </a:p>
          <a:p>
            <a:endParaRPr lang="en-US" noProof="0" dirty="0"/>
          </a:p>
          <a:p>
            <a:r>
              <a:rPr lang="en-US" i="1" noProof="0" dirty="0"/>
              <a:t>The slaughter house exam</a:t>
            </a:r>
          </a:p>
          <a:p>
            <a:pPr lvl="1"/>
            <a:r>
              <a:rPr lang="en-US" i="1" noProof="0" dirty="0"/>
              <a:t>Everybody went out of the room in the firm conviction that they had just failed the exam </a:t>
            </a:r>
            <a:r>
              <a:rPr lang="en-US" i="1" noProof="0" dirty="0">
                <a:sym typeface="Wingdings" panose="05000000000000000000" pitchFamily="2" charset="2"/>
              </a:rPr>
              <a:t></a:t>
            </a:r>
            <a:endParaRPr lang="en-US" i="1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218BF-7814-4F88-AD1F-C131421F5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42351-7030-41F1-9EA1-73EEB5729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6EDC9C-705C-41C4-A2EF-0180344D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40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556</Words>
  <Application>Microsoft Office PowerPoint</Application>
  <PresentationFormat>On-screen Show (16:10)</PresentationFormat>
  <Paragraphs>115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Microservices and DevOps</vt:lpstr>
      <vt:lpstr>Port forwarding</vt:lpstr>
      <vt:lpstr>Port forwarding</vt:lpstr>
      <vt:lpstr>Container network</vt:lpstr>
      <vt:lpstr>Container network</vt:lpstr>
      <vt:lpstr>Host network</vt:lpstr>
      <vt:lpstr>However, …</vt:lpstr>
      <vt:lpstr>Production Class Network</vt:lpstr>
      <vt:lpstr>Restating</vt:lpstr>
      <vt:lpstr>TestContainers Pendant</vt:lpstr>
      <vt:lpstr>Network in TC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82</cp:revision>
  <dcterms:created xsi:type="dcterms:W3CDTF">2006-08-16T00:00:00Z</dcterms:created>
  <dcterms:modified xsi:type="dcterms:W3CDTF">2020-02-14T10:07:27Z</dcterms:modified>
</cp:coreProperties>
</file>